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B4C71EC6-210F-42DE-9C53-41977AD35B3D}" type="datetimeFigureOut">
              <a:rPr lang="ru-RU" smtClean="0"/>
              <a:t>24.04.2017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24.04.2017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Content Placeholder 7"/>
          <p:cNvSpPr>
            <a:spLocks noGrp="1"/>
          </p:cNvSpPr>
          <p:nvPr>
            <p:ph sz="quarter" idx="13"/>
          </p:nvPr>
        </p:nvSpPr>
        <p:spPr>
          <a:xfrm>
            <a:off x="609600" y="1600200"/>
            <a:ext cx="79248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24.04.2017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24.04.2017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24.04.2017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24.04.2017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24.04.2017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24.04.2017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24.04.2017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B4C71EC6-210F-42DE-9C53-41977AD35B3D}" type="datetimeFigureOut">
              <a:rPr lang="ru-RU" smtClean="0"/>
              <a:t>24.04.2017</a:t>
            </a:fld>
            <a:endParaRPr lang="ru-RU"/>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ru-RU"/>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a:p>
        </p:txBody>
      </p:sp>
      <p:sp>
        <p:nvSpPr>
          <p:cNvPr id="2" name="Заголовок 1"/>
          <p:cNvSpPr>
            <a:spLocks noGrp="1"/>
          </p:cNvSpPr>
          <p:nvPr>
            <p:ph type="ctrTitle"/>
          </p:nvPr>
        </p:nvSpPr>
        <p:spPr/>
        <p:txBody>
          <a:bodyPr/>
          <a:lstStyle/>
          <a:p>
            <a:r>
              <a:rPr lang="ru-RU" dirty="0" smtClean="0"/>
              <a:t>Проветривание карьеров </a:t>
            </a:r>
            <a:endParaRPr lang="ru-RU" dirty="0"/>
          </a:p>
        </p:txBody>
      </p:sp>
    </p:spTree>
    <p:extLst>
      <p:ext uri="{BB962C8B-B14F-4D97-AF65-F5344CB8AC3E}">
        <p14:creationId xmlns:p14="http://schemas.microsoft.com/office/powerpoint/2010/main" val="26063817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7924800" cy="2794322"/>
          </a:xfrm>
        </p:spPr>
        <p:txBody>
          <a:bodyPr/>
          <a:lstStyle/>
          <a:p>
            <a:pPr fontAlgn="base"/>
            <a:r>
              <a:rPr lang="ru-RU" sz="1400" dirty="0"/>
              <a:t>Все существующие способы </a:t>
            </a:r>
            <a:r>
              <a:rPr lang="ru-RU" sz="1400" i="1" dirty="0"/>
              <a:t>искусственной вентиляции карьеров</a:t>
            </a:r>
            <a:r>
              <a:rPr lang="ru-RU" sz="1400" dirty="0"/>
              <a:t> делятся на два класса – способы интенсификации естественного воздухообмена и способы собственно искусственной вентиляции. К способам интенсификации естественного воздухообмена </a:t>
            </a:r>
            <a:r>
              <a:rPr lang="ru-RU" sz="1400" dirty="0" smtClean="0"/>
              <a:t>относятся:</a:t>
            </a:r>
            <a:r>
              <a:rPr lang="ru-RU" sz="1400" dirty="0"/>
              <a:t>1. выбор правильной ориентации карьера в плане;</a:t>
            </a:r>
            <a:br>
              <a:rPr lang="ru-RU" sz="1400" dirty="0"/>
            </a:br>
            <a:r>
              <a:rPr lang="ru-RU" sz="1400" dirty="0"/>
              <a:t>2. выбор наиболее рациональных по фактору проветривания размеров карьера (углов откоса бортов, глубины, размеров в плане);</a:t>
            </a:r>
            <a:br>
              <a:rPr lang="ru-RU" sz="1400" dirty="0"/>
            </a:br>
            <a:r>
              <a:rPr lang="ru-RU" sz="1400" dirty="0"/>
              <a:t>3. создание на поверхности у карьеров искусственных сооружений, повышающих скорость ветра и </a:t>
            </a:r>
            <a:r>
              <a:rPr lang="ru-RU" sz="1400" dirty="0" err="1"/>
              <a:t>турбулизирующих</a:t>
            </a:r>
            <a:r>
              <a:rPr lang="ru-RU" sz="1400" dirty="0"/>
              <a:t> ветровой поток;</a:t>
            </a:r>
            <a:br>
              <a:rPr lang="ru-RU" sz="1400" dirty="0"/>
            </a:br>
            <a:r>
              <a:rPr lang="ru-RU" sz="1400" dirty="0"/>
              <a:t>4. изменение окраски обнажений горных пород на поверхностях карьера;</a:t>
            </a:r>
            <a:br>
              <a:rPr lang="ru-RU" sz="1400" dirty="0"/>
            </a:br>
            <a:r>
              <a:rPr lang="ru-RU" sz="1400" dirty="0"/>
              <a:t>5. аккумуляция тепла в специальных емкостях;</a:t>
            </a:r>
            <a:br>
              <a:rPr lang="ru-RU" sz="1400" dirty="0"/>
            </a:br>
            <a:r>
              <a:rPr lang="ru-RU" sz="1400" dirty="0"/>
              <a:t>6. использование глубинного тепла горных пород.</a:t>
            </a:r>
            <a:br>
              <a:rPr lang="ru-RU" sz="1400" dirty="0"/>
            </a:br>
            <a:endParaRPr lang="ru-RU" sz="1400" dirty="0">
              <a:latin typeface="Times New Roman" panose="02020603050405020304" pitchFamily="18" charset="0"/>
              <a:cs typeface="Times New Roman" panose="02020603050405020304" pitchFamily="18" charset="0"/>
            </a:endParaRPr>
          </a:p>
        </p:txBody>
      </p:sp>
      <p:pic>
        <p:nvPicPr>
          <p:cNvPr id="1026" name="Picture 2" descr="http://mining-media.ru/files.php?f=18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212976"/>
            <a:ext cx="8136904" cy="329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8476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476672"/>
            <a:ext cx="7272808" cy="5328592"/>
          </a:xfrm>
        </p:spPr>
        <p:txBody>
          <a:bodyPr/>
          <a:lstStyle/>
          <a:p>
            <a:r>
              <a:rPr lang="ru-RU" sz="1400" dirty="0"/>
              <a:t>Для интенсификации воздухообмена в карьере следует его длинную ось в плане ориентировать по направлению господствующего ветра. На воздухообмен в карьере влияют его геометрические размеры. Интенсивность воздухообмена определяется отношением глубины карьера Н к его длине в направлении действия ветра L. Чем меньше это отношение, тем более плоским и легко проветриваемым является карьер. Уменьшение угла откоса и </a:t>
            </a:r>
            <a:r>
              <a:rPr lang="ru-RU" sz="1400" dirty="0" err="1"/>
              <a:t>скругление</a:t>
            </a:r>
            <a:r>
              <a:rPr lang="ru-RU" sz="1400" dirty="0"/>
              <a:t> верхней части борта способствует уменьшению рециркуляции. Для повышения скорости и </a:t>
            </a:r>
            <a:r>
              <a:rPr lang="ru-RU" sz="1400" dirty="0" err="1"/>
              <a:t>турбулизации</a:t>
            </a:r>
            <a:r>
              <a:rPr lang="ru-RU" sz="1400" dirty="0"/>
              <a:t> ветрового потока на поверхности перед карьером с наветренной стороны возводят отвалы (или здания) или устанавливают специальные </a:t>
            </a:r>
            <a:r>
              <a:rPr lang="ru-RU" sz="1400" dirty="0" err="1"/>
              <a:t>воздухо</a:t>
            </a:r>
            <a:r>
              <a:rPr lang="ru-RU" sz="1400" dirty="0"/>
              <a:t>-направляющие щиты на верхней бровке борта. Изменение окраски поверхностей карьера достигается путем нанесения слоя асфальта, битума и т.п. При этом дополнительное прогревание воздуха происходит за счет повышения поглощающей способности темных покрытий и аккумуляцией в них дополнительного количества тепла. Аккумуляция тепла в специальных резервуарах (металлические баки с водой) используется для уменьшения опасности появления ночных инверсий. При этом вода, прогревающаяся днем, отдает тепло воздуху в ночное время. Для использования глубинного тепла горных пород на некотором расстоянии от поверхности проводятся подземные выработки, по которым пропускается атмосферный воздух. При контакте со стенками выработок воздух нагревается и при поступлении в карьер интенсифицирует его проветривание.</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04965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7924800" cy="5962674"/>
          </a:xfrm>
        </p:spPr>
        <p:txBody>
          <a:bodyPr/>
          <a:lstStyle/>
          <a:p>
            <a:r>
              <a:rPr lang="ru-RU" sz="1400" dirty="0"/>
              <a:t>Следует отметить, что эффективность рассмотренных выше способов интенсификации естественного воздухообмена в карьерах невелика. К собственно </a:t>
            </a:r>
            <a:r>
              <a:rPr lang="ru-RU" sz="1400" b="1" dirty="0"/>
              <a:t>искусственной вентиляции</a:t>
            </a:r>
            <a:r>
              <a:rPr lang="ru-RU" sz="1400" dirty="0"/>
              <a:t> относятся: 1. вентиляция с помощью труб и выработок; 2. вентиляция свободными струями, создаваемыми специальными вентиляционными установками (изотермические и неизотермические струи); 3. вентиляция свободными струями, создаваемыми источниками тепла (конвективными струями). </a:t>
            </a:r>
            <a:r>
              <a:rPr lang="ru-RU" sz="1400" b="1" dirty="0"/>
              <a:t>Изотермическими</a:t>
            </a:r>
            <a:r>
              <a:rPr lang="ru-RU" sz="1400" dirty="0"/>
              <a:t> называются свободные струи, температура которых равна температуре окружающего воздуха. Неизотермическими называются свободные воздушные струи, температура которых отличается от температуры окружающего воздуха. Конвективными называются струи, создаваемые свободно- поднимающимися массами нагретого воздуха. Схемы проветривания с помощью труб и выработок представлены на рис. 3.21. В таких схемах, как правило, используется нагнетательный способ проветривания. В целом этот способ проветривания малоэффективен из-за ограниченности подачи воздуха по воздухопроводам. Кроме того, требуется значительные затраты на проведение выработок. </a:t>
            </a:r>
            <a:r>
              <a:rPr lang="ru-RU" sz="1400" b="1" dirty="0"/>
              <a:t>Вентиляция карьеров свободными струями</a:t>
            </a:r>
            <a:r>
              <a:rPr lang="ru-RU" sz="1400" dirty="0"/>
              <a:t> (изотермическими и неизотермическими) осуществляется: ─ вентиляторами (шахтными и специальными карьерными типа ПВУ-6) – для местного проветривания; ─ установками на базе авиационной техники (турбовинтовых и турбореактивных авиадвигателей, несущих винтов вертолетов) – для местной и </a:t>
            </a:r>
            <a:r>
              <a:rPr lang="ru-RU" sz="1400" dirty="0" err="1"/>
              <a:t>общеобменной</a:t>
            </a:r>
            <a:r>
              <a:rPr lang="ru-RU" sz="1400" dirty="0"/>
              <a:t> вентиляции. Изотермические струи создаются установками небольшой мощности на базе вентиляторов или авиационных винтов, неизотермические – мощными установками на основе турбовинтовых и турбореактивных двигателей. Нагрев конвективных струй, используемых для искусственной вентиляции карьеров, производится путем сжигания топлива в специальных устройствах. Различают местную и </a:t>
            </a:r>
            <a:r>
              <a:rPr lang="ru-RU" sz="1400" dirty="0" err="1"/>
              <a:t>общеобменную</a:t>
            </a:r>
            <a:r>
              <a:rPr lang="ru-RU" sz="1400" dirty="0"/>
              <a:t> искусственную вентиляцию карьеров. Местная вентиляция применяется при местных загрязнениях и незначительных объемах загрязнений</a:t>
            </a:r>
            <a:r>
              <a:rPr lang="ru-RU" sz="1600" dirty="0"/>
              <a:t>.</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6355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mining-media.ru/files.php?f=1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548680"/>
            <a:ext cx="3762375" cy="4724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423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863588" y="4875375"/>
            <a:ext cx="7739844" cy="83099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000" b="0" i="0" u="none" strike="noStrike" cap="none" normalizeH="0" baseline="0" dirty="0" smtClean="0">
                <a:ln>
                  <a:noFill/>
                </a:ln>
                <a:solidFill>
                  <a:srgbClr val="5D5C5C"/>
                </a:solidFill>
                <a:effectLst/>
                <a:latin typeface="PT Sans"/>
                <a:cs typeface="Arial" pitchFamily="34" charset="0"/>
              </a:rPr>
              <a:t/>
            </a:r>
            <a:br>
              <a:rPr kumimoji="0" lang="ru-RU" altLang="ru-RU" sz="1000" b="0" i="0" u="none" strike="noStrike" cap="none" normalizeH="0" baseline="0" dirty="0" smtClean="0">
                <a:ln>
                  <a:noFill/>
                </a:ln>
                <a:solidFill>
                  <a:srgbClr val="5D5C5C"/>
                </a:solidFill>
                <a:effectLst/>
                <a:latin typeface="PT Sans"/>
                <a:cs typeface="Arial" pitchFamily="34" charset="0"/>
              </a:rPr>
            </a:br>
            <a:r>
              <a:rPr kumimoji="0" lang="ru-RU" altLang="ru-RU" sz="1000" b="0" i="0" u="none" strike="noStrike" cap="none" normalizeH="0" baseline="0" dirty="0" smtClean="0">
                <a:ln>
                  <a:noFill/>
                </a:ln>
                <a:solidFill>
                  <a:srgbClr val="5D5C5C"/>
                </a:solidFill>
                <a:effectLst/>
                <a:latin typeface="PT Sans"/>
                <a:cs typeface="Arial" pitchFamily="34" charset="0"/>
              </a:rPr>
              <a:t>  </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5D5C5C"/>
                </a:solidFill>
                <a:effectLst/>
                <a:latin typeface="Times New Roman" panose="02020603050405020304" pitchFamily="18" charset="0"/>
                <a:cs typeface="Times New Roman" panose="02020603050405020304" pitchFamily="18" charset="0"/>
              </a:rPr>
              <a:t>Рис. 4 Схема развития ветрового потока в выработанном пространстве карьера </a:t>
            </a:r>
            <a:r>
              <a:rPr kumimoji="0" lang="ru-RU" altLang="ru-RU" sz="1400" b="1" i="0" u="none" strike="noStrike" cap="none" normalizeH="0" baseline="0" dirty="0" err="1" smtClean="0">
                <a:ln>
                  <a:noFill/>
                </a:ln>
                <a:solidFill>
                  <a:srgbClr val="5D5C5C"/>
                </a:solidFill>
                <a:effectLst/>
                <a:latin typeface="Times New Roman" panose="02020603050405020304" pitchFamily="18" charset="0"/>
                <a:cs typeface="Times New Roman" panose="02020603050405020304" pitchFamily="18" charset="0"/>
              </a:rPr>
              <a:t>Горевского</a:t>
            </a:r>
            <a:r>
              <a:rPr kumimoji="0" lang="ru-RU" altLang="ru-RU" sz="1400" b="1" i="0" u="none" strike="noStrike" cap="none" normalizeH="0" baseline="0" dirty="0" smtClean="0">
                <a:ln>
                  <a:noFill/>
                </a:ln>
                <a:solidFill>
                  <a:srgbClr val="5D5C5C"/>
                </a:solidFill>
                <a:effectLst/>
                <a:latin typeface="Times New Roman" panose="02020603050405020304" pitchFamily="18" charset="0"/>
                <a:cs typeface="Times New Roman" panose="02020603050405020304" pitchFamily="18" charset="0"/>
              </a:rPr>
              <a:t> ГОК</a:t>
            </a:r>
            <a:endParaRPr kumimoji="0" lang="ru-RU" altLang="ru-RU" sz="1400" b="0" i="0" u="none" strike="noStrike" cap="none" normalizeH="0" baseline="0" dirty="0" smtClean="0">
              <a:ln>
                <a:noFill/>
              </a:ln>
              <a:solidFill>
                <a:srgbClr val="5D5C5C"/>
              </a:solidFill>
              <a:effectLst/>
              <a:latin typeface="Times New Roman" panose="02020603050405020304" pitchFamily="18" charset="0"/>
              <a:cs typeface="Times New Roman" panose="02020603050405020304" pitchFamily="18" charset="0"/>
            </a:endParaRPr>
          </a:p>
        </p:txBody>
      </p:sp>
      <p:pic>
        <p:nvPicPr>
          <p:cNvPr id="3074" name="Picture 2" descr="Рис. 4 Схема развития ветрового потока в выработанном пространстве карьера Горевского ГО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7847856" cy="3688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513198"/>
      </p:ext>
    </p:extLst>
  </p:cSld>
  <p:clrMapOvr>
    <a:masterClrMapping/>
  </p:clrMapOvr>
  <p:timing>
    <p:tnLst>
      <p:par>
        <p:cTn id="1" dur="indefinite" restart="never" nodeType="tmRoot"/>
      </p:par>
    </p:tnLst>
  </p:timing>
</p:sld>
</file>

<file path=ppt/theme/theme1.xml><?xml version="1.0" encoding="utf-8"?>
<a:theme xmlns:a="http://schemas.openxmlformats.org/drawingml/2006/main" name="Горизонт">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Горизон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Горизон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9</TotalTime>
  <Words>225</Words>
  <Application>Microsoft Office PowerPoint</Application>
  <PresentationFormat>Экран (4:3)</PresentationFormat>
  <Paragraphs>6</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Горизонт</vt:lpstr>
      <vt:lpstr>Проветривание карьеров </vt:lpstr>
      <vt:lpstr>Все существующие способы искусственной вентиляции карьеров делятся на два класса – способы интенсификации естественного воздухообмена и способы собственно искусственной вентиляции. К способам интенсификации естественного воздухообмена относятся:1. выбор правильной ориентации карьера в плане; 2. выбор наиболее рациональных по фактору проветривания размеров карьера (углов откоса бортов, глубины, размеров в плане); 3. создание на поверхности у карьеров искусственных сооружений, повышающих скорость ветра и турбулизирующих ветровой поток; 4. изменение окраски обнажений горных пород на поверхностях карьера; 5. аккумуляция тепла в специальных емкостях; 6. использование глубинного тепла горных пород. </vt:lpstr>
      <vt:lpstr>Для интенсификации воздухообмена в карьере следует его длинную ось в плане ориентировать по направлению господствующего ветра. На воздухообмен в карьере влияют его геометрические размеры. Интенсивность воздухообмена определяется отношением глубины карьера Н к его длине в направлении действия ветра L. Чем меньше это отношение, тем более плоским и легко проветриваемым является карьер. Уменьшение угла откоса и скругление верхней части борта способствует уменьшению рециркуляции. Для повышения скорости и турбулизации ветрового потока на поверхности перед карьером с наветренной стороны возводят отвалы (или здания) или устанавливают специальные воздухо-направляющие щиты на верхней бровке борта. Изменение окраски поверхностей карьера достигается путем нанесения слоя асфальта, битума и т.п. При этом дополнительное прогревание воздуха происходит за счет повышения поглощающей способности темных покрытий и аккумуляцией в них дополнительного количества тепла. Аккумуляция тепла в специальных резервуарах (металлические баки с водой) используется для уменьшения опасности появления ночных инверсий. При этом вода, прогревающаяся днем, отдает тепло воздуху в ночное время. Для использования глубинного тепла горных пород на некотором расстоянии от поверхности проводятся подземные выработки, по которым пропускается атмосферный воздух. При контакте со стенками выработок воздух нагревается и при поступлении в карьер интенсифицирует его проветривание.</vt:lpstr>
      <vt:lpstr>Следует отметить, что эффективность рассмотренных выше способов интенсификации естественного воздухообмена в карьерах невелика. К собственно искусственной вентиляции относятся: 1. вентиляция с помощью труб и выработок; 2. вентиляция свободными струями, создаваемыми специальными вентиляционными установками (изотермические и неизотермические струи); 3. вентиляция свободными струями, создаваемыми источниками тепла (конвективными струями). Изотермическими называются свободные струи, температура которых равна температуре окружающего воздуха. Неизотермическими называются свободные воздушные струи, температура которых отличается от температуры окружающего воздуха. Конвективными называются струи, создаваемые свободно- поднимающимися массами нагретого воздуха. Схемы проветривания с помощью труб и выработок представлены на рис. 3.21. В таких схемах, как правило, используется нагнетательный способ проветривания. В целом этот способ проветривания малоэффективен из-за ограниченности подачи воздуха по воздухопроводам. Кроме того, требуется значительные затраты на проведение выработок. Вентиляция карьеров свободными струями (изотермическими и неизотермическими) осуществляется: ─ вентиляторами (шахтными и специальными карьерными типа ПВУ-6) – для местного проветривания; ─ установками на базе авиационной техники (турбовинтовых и турбореактивных авиадвигателей, несущих винтов вертолетов) – для местной и общеобменной вентиляции. Изотермические струи создаются установками небольшой мощности на базе вентиляторов или авиационных винтов, неизотермические – мощными установками на основе турбовинтовых и турбореактивных двигателей. Нагрев конвективных струй, используемых для искусственной вентиляции карьеров, производится путем сжигания топлива в специальных устройствах. Различают местную и общеобменную искусственную вентиляцию карьеров. Местная вентиляция применяется при местных загрязнениях и незначительных объемах загрязнений.</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Проветривание карьеров </dc:title>
  <dc:creator>виктор</dc:creator>
  <cp:lastModifiedBy>виктор</cp:lastModifiedBy>
  <cp:revision>2</cp:revision>
  <dcterms:created xsi:type="dcterms:W3CDTF">2017-04-24T17:08:43Z</dcterms:created>
  <dcterms:modified xsi:type="dcterms:W3CDTF">2017-04-24T17:47:54Z</dcterms:modified>
</cp:coreProperties>
</file>